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4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52"/>
    <p:restoredTop sz="95833"/>
  </p:normalViewPr>
  <p:slideViewPr>
    <p:cSldViewPr snapToGrid="0" snapToObjects="1">
      <p:cViewPr>
        <p:scale>
          <a:sx n="98" d="100"/>
          <a:sy n="98" d="100"/>
        </p:scale>
        <p:origin x="1944" y="8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11" d="100"/>
          <a:sy n="111" d="100"/>
        </p:scale>
        <p:origin x="4064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762429-6BB7-E149-AFA0-B93771F52BA5}" type="datetimeFigureOut">
              <a:rPr lang="en-US" smtClean="0"/>
              <a:t>7/17/20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78CE2F-C953-BC47-BB7F-73AED82C5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927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B9E8CF-03FD-F44B-8D97-5BD8385C4299}" type="datetimeFigureOut">
              <a:rPr lang="en-US" smtClean="0"/>
              <a:t>7/17/20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16881-036B-ED4D-9CBE-8B41EBBCC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462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Relationship Id="rId3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457200" y="1600200"/>
            <a:ext cx="5219700" cy="4004978"/>
          </a:xfrm>
        </p:spPr>
        <p:txBody>
          <a:bodyPr anchor="b"/>
          <a:lstStyle>
            <a:lvl1pPr algn="l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457200" y="5605178"/>
            <a:ext cx="5219700" cy="683968"/>
          </a:xfrm>
        </p:spPr>
        <p:txBody>
          <a:bodyPr anchor="t"/>
          <a:lstStyle>
            <a:lvl1pPr marL="0" indent="0" algn="l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D153D76E-A9F1-6141-84ED-EC4A30F93CF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09703" y="482602"/>
            <a:ext cx="2251367" cy="211772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DC0191F2-CBB0-D849-A201-D4E48B88CB6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7200" y="482601"/>
            <a:ext cx="4191000" cy="249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3110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57975" y="6347732"/>
            <a:ext cx="2057400" cy="365125"/>
          </a:xfrm>
        </p:spPr>
        <p:txBody>
          <a:bodyPr/>
          <a:lstStyle>
            <a:lvl1pPr>
              <a:defRPr b="0"/>
            </a:lvl1pPr>
          </a:lstStyle>
          <a:p>
            <a:fld id="{A4BD0134-1081-EB46-9740-A7BF0BE4377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57200" y="1828800"/>
            <a:ext cx="8229600" cy="1739900"/>
          </a:xfrm>
        </p:spPr>
        <p:txBody>
          <a:bodyPr anchor="b"/>
          <a:lstStyle>
            <a:lvl1pPr algn="l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457200" y="3568700"/>
            <a:ext cx="8229600" cy="683968"/>
          </a:xfrm>
        </p:spPr>
        <p:txBody>
          <a:bodyPr anchor="t"/>
          <a:lstStyle>
            <a:lvl1pPr marL="0" indent="0" algn="l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5187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657975" y="6347732"/>
            <a:ext cx="2057400" cy="365125"/>
          </a:xfrm>
        </p:spPr>
        <p:txBody>
          <a:bodyPr/>
          <a:lstStyle>
            <a:lvl1pPr>
              <a:defRPr b="0"/>
            </a:lvl1pPr>
          </a:lstStyle>
          <a:p>
            <a:fld id="{A4BD0134-1081-EB46-9740-A7BF0BE437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457200" y="1828800"/>
            <a:ext cx="8229600" cy="1739900"/>
          </a:xfrm>
        </p:spPr>
        <p:txBody>
          <a:bodyPr anchor="b"/>
          <a:lstStyle>
            <a:lvl1pPr algn="l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57200" y="3568700"/>
            <a:ext cx="8229600" cy="683968"/>
          </a:xfrm>
        </p:spPr>
        <p:txBody>
          <a:bodyPr anchor="t"/>
          <a:lstStyle>
            <a:lvl1pPr marL="0" indent="0" algn="l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3D418D77-3BDB-3449-989E-8AB093985FA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9802" y="6437009"/>
            <a:ext cx="2993961" cy="173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0345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F6DD26-F76D-C54B-AFAD-F8F6E29EA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1D180A21-2535-F34C-868A-E096B3F91A4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D0134-1081-EB46-9740-A7BF0BE437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xmlns="" id="{E7F98B7F-CCEA-B04F-9266-DBC81C1B8D3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0" y="1600201"/>
            <a:ext cx="8229600" cy="4519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182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3165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9400" y="634773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1" i="0">
                <a:solidFill>
                  <a:schemeClr val="tx1">
                    <a:tint val="75000"/>
                  </a:schemeClr>
                </a:solidFill>
                <a:latin typeface="Messina Sans" charset="0"/>
                <a:ea typeface="Messina Sans" charset="0"/>
                <a:cs typeface="Messina Sans" charset="0"/>
              </a:defRPr>
            </a:lvl1pPr>
          </a:lstStyle>
          <a:p>
            <a:fld id="{A4BD0134-1081-EB46-9740-A7BF0BE4377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514350" y="6284259"/>
            <a:ext cx="81153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6286B31E-A7A1-504F-A222-E1E4C7345F9F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514350" y="6432655"/>
            <a:ext cx="2989957" cy="173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900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i="0" kern="1200">
          <a:solidFill>
            <a:schemeClr val="tx1"/>
          </a:solidFill>
          <a:latin typeface="Messina Serif" charset="0"/>
          <a:ea typeface="Messina Serif" charset="0"/>
          <a:cs typeface="Messina Serif" charset="0"/>
        </a:defRPr>
      </a:lvl1pPr>
    </p:titleStyle>
    <p:bodyStyle>
      <a:lvl1pPr marL="257175" indent="-257175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tabLst/>
        <a:defRPr sz="2400" b="0" i="0" kern="1200">
          <a:solidFill>
            <a:schemeClr val="tx1"/>
          </a:solidFill>
          <a:latin typeface="Messina Serif" charset="0"/>
          <a:ea typeface="Messina Serif" charset="0"/>
          <a:cs typeface="Messina Serif" charset="0"/>
        </a:defRPr>
      </a:lvl1pPr>
      <a:lvl2pPr marL="600075" indent="-257175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tabLst/>
        <a:defRPr sz="2400" b="0" i="0" kern="1200">
          <a:solidFill>
            <a:schemeClr val="tx1"/>
          </a:solidFill>
          <a:latin typeface="Messina Serif" charset="0"/>
          <a:ea typeface="Messina Serif" charset="0"/>
          <a:cs typeface="Messina Serif" charset="0"/>
        </a:defRPr>
      </a:lvl2pPr>
      <a:lvl3pPr marL="942975" indent="-257175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tabLst/>
        <a:defRPr sz="2400" b="0" i="0" kern="1200">
          <a:solidFill>
            <a:schemeClr val="tx1"/>
          </a:solidFill>
          <a:latin typeface="Messina Serif" charset="0"/>
          <a:ea typeface="Messina Serif" charset="0"/>
          <a:cs typeface="Messina Serif" charset="0"/>
        </a:defRPr>
      </a:lvl3pPr>
      <a:lvl4pPr marL="1285875" indent="-257175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tabLst/>
        <a:defRPr sz="2400" b="0" i="0" kern="1200">
          <a:solidFill>
            <a:schemeClr val="tx1"/>
          </a:solidFill>
          <a:latin typeface="Messina Serif" charset="0"/>
          <a:ea typeface="Messina Serif" charset="0"/>
          <a:cs typeface="Messina Serif" charset="0"/>
        </a:defRPr>
      </a:lvl4pPr>
      <a:lvl5pPr marL="1628775" indent="-257175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tabLst/>
        <a:defRPr sz="2400" b="0" i="0" kern="1200">
          <a:solidFill>
            <a:schemeClr val="tx1"/>
          </a:solidFill>
          <a:latin typeface="Messina Serif" charset="0"/>
          <a:ea typeface="Messina Serif" charset="0"/>
          <a:cs typeface="Messina Serif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08" userDrawn="1">
          <p15:clr>
            <a:srgbClr val="F26B43"/>
          </p15:clr>
        </p15:guide>
        <p15:guide id="2" pos="288" userDrawn="1">
          <p15:clr>
            <a:srgbClr val="F26B43"/>
          </p15:clr>
        </p15:guide>
        <p15:guide id="3" pos="5472" userDrawn="1">
          <p15:clr>
            <a:srgbClr val="F26B43"/>
          </p15:clr>
        </p15:guide>
        <p15:guide id="4" orient="horz" pos="288" userDrawn="1">
          <p15:clr>
            <a:srgbClr val="F26B43"/>
          </p15:clr>
        </p15:guide>
        <p15:guide id="5" orient="horz" pos="417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847467-8075-1E4A-821F-5DD49564B7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01B3980-3C10-C848-9555-DCB3F7EF7D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96950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olgate 1">
      <a:dk1>
        <a:srgbClr val="000000"/>
      </a:dk1>
      <a:lt1>
        <a:srgbClr val="FFFFFF"/>
      </a:lt1>
      <a:dk2>
        <a:srgbClr val="821019"/>
      </a:dk2>
      <a:lt2>
        <a:srgbClr val="D2D4D6"/>
      </a:lt2>
      <a:accent1>
        <a:srgbClr val="E10028"/>
      </a:accent1>
      <a:accent2>
        <a:srgbClr val="F0AA00"/>
      </a:accent2>
      <a:accent3>
        <a:srgbClr val="0096C8"/>
      </a:accent3>
      <a:accent4>
        <a:srgbClr val="005F46"/>
      </a:accent4>
      <a:accent5>
        <a:srgbClr val="64A50A"/>
      </a:accent5>
      <a:accent6>
        <a:srgbClr val="FF6914"/>
      </a:accent6>
      <a:hlink>
        <a:srgbClr val="004682"/>
      </a:hlink>
      <a:folHlink>
        <a:srgbClr val="00468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F1EE453-2525-4B48-86C5-00ABB7D8C0A8}" vid="{4ABE8868-AD97-794D-A7FF-59BC286196F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Colgate_PPT_Template_(4_3)</Template>
  <TotalTime>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Messina Sans</vt:lpstr>
      <vt:lpstr>Messina Serif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2020-07-17T12:21:47Z</dcterms:created>
  <dcterms:modified xsi:type="dcterms:W3CDTF">2020-07-17T12:22:31Z</dcterms:modified>
</cp:coreProperties>
</file>