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46772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93544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740317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987089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233861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480633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727406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974178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21" d="100"/>
          <a:sy n="21" d="100"/>
        </p:scale>
        <p:origin x="2634" y="120"/>
      </p:cViewPr>
      <p:guideLst>
        <p:guide orient="horz" pos="12096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1930382"/>
            <a:ext cx="279806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1762720"/>
            <a:ext cx="230428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7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5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8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06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2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4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537976"/>
            <a:ext cx="74066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537976"/>
            <a:ext cx="216712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4678642"/>
            <a:ext cx="27980640" cy="7627620"/>
          </a:xfrm>
        </p:spPr>
        <p:txBody>
          <a:bodyPr anchor="t"/>
          <a:lstStyle>
            <a:lvl1pPr algn="l">
              <a:defRPr sz="1418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6277596"/>
            <a:ext cx="27980640" cy="8401048"/>
          </a:xfrm>
        </p:spPr>
        <p:txBody>
          <a:bodyPr anchor="b"/>
          <a:lstStyle>
            <a:lvl1pPr marL="0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1pPr>
            <a:lvl2pPr marL="1617676" indent="0">
              <a:buNone/>
              <a:defRPr sz="6336">
                <a:solidFill>
                  <a:schemeClr val="tx1">
                    <a:tint val="75000"/>
                  </a:schemeClr>
                </a:solidFill>
              </a:defRPr>
            </a:lvl2pPr>
            <a:lvl3pPr marL="3235352" indent="0">
              <a:buNone/>
              <a:defRPr sz="5688">
                <a:solidFill>
                  <a:schemeClr val="tx1">
                    <a:tint val="75000"/>
                  </a:schemeClr>
                </a:solidFill>
              </a:defRPr>
            </a:lvl3pPr>
            <a:lvl4pPr marL="4853028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4pPr>
            <a:lvl5pPr marL="6470704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5pPr>
            <a:lvl6pPr marL="8088380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6pPr>
            <a:lvl7pPr marL="9706056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7pPr>
            <a:lvl8pPr marL="11323732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8pPr>
            <a:lvl9pPr marL="12941408" indent="0">
              <a:buNone/>
              <a:defRPr sz="49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8961124"/>
            <a:ext cx="14538960" cy="25345392"/>
          </a:xfrm>
        </p:spPr>
        <p:txBody>
          <a:bodyPr/>
          <a:lstStyle>
            <a:lvl1pPr>
              <a:defRPr sz="9936"/>
            </a:lvl1pPr>
            <a:lvl2pPr>
              <a:defRPr sz="8496"/>
            </a:lvl2pPr>
            <a:lvl3pPr>
              <a:defRPr sz="7056"/>
            </a:lvl3pPr>
            <a:lvl4pPr>
              <a:defRPr sz="6336"/>
            </a:lvl4pPr>
            <a:lvl5pPr>
              <a:defRPr sz="6336"/>
            </a:lvl5pPr>
            <a:lvl6pPr>
              <a:defRPr sz="6336"/>
            </a:lvl6pPr>
            <a:lvl7pPr>
              <a:defRPr sz="6336"/>
            </a:lvl7pPr>
            <a:lvl8pPr>
              <a:defRPr sz="6336"/>
            </a:lvl8pPr>
            <a:lvl9pPr>
              <a:defRPr sz="63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8961124"/>
            <a:ext cx="14538960" cy="25345392"/>
          </a:xfrm>
        </p:spPr>
        <p:txBody>
          <a:bodyPr/>
          <a:lstStyle>
            <a:lvl1pPr>
              <a:defRPr sz="9936"/>
            </a:lvl1pPr>
            <a:lvl2pPr>
              <a:defRPr sz="8496"/>
            </a:lvl2pPr>
            <a:lvl3pPr>
              <a:defRPr sz="7056"/>
            </a:lvl3pPr>
            <a:lvl4pPr>
              <a:defRPr sz="6336"/>
            </a:lvl4pPr>
            <a:lvl5pPr>
              <a:defRPr sz="6336"/>
            </a:lvl5pPr>
            <a:lvl6pPr>
              <a:defRPr sz="6336"/>
            </a:lvl6pPr>
            <a:lvl7pPr>
              <a:defRPr sz="6336"/>
            </a:lvl7pPr>
            <a:lvl8pPr>
              <a:defRPr sz="6336"/>
            </a:lvl8pPr>
            <a:lvl9pPr>
              <a:defRPr sz="63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8596632"/>
            <a:ext cx="14544677" cy="3582668"/>
          </a:xfrm>
        </p:spPr>
        <p:txBody>
          <a:bodyPr anchor="b"/>
          <a:lstStyle>
            <a:lvl1pPr marL="0" indent="0">
              <a:buNone/>
              <a:defRPr sz="8496" b="1"/>
            </a:lvl1pPr>
            <a:lvl2pPr marL="1617676" indent="0">
              <a:buNone/>
              <a:defRPr sz="7056" b="1"/>
            </a:lvl2pPr>
            <a:lvl3pPr marL="3235352" indent="0">
              <a:buNone/>
              <a:defRPr sz="6336" b="1"/>
            </a:lvl3pPr>
            <a:lvl4pPr marL="4853028" indent="0">
              <a:buNone/>
              <a:defRPr sz="5688" b="1"/>
            </a:lvl4pPr>
            <a:lvl5pPr marL="6470704" indent="0">
              <a:buNone/>
              <a:defRPr sz="5688" b="1"/>
            </a:lvl5pPr>
            <a:lvl6pPr marL="8088380" indent="0">
              <a:buNone/>
              <a:defRPr sz="5688" b="1"/>
            </a:lvl6pPr>
            <a:lvl7pPr marL="9706056" indent="0">
              <a:buNone/>
              <a:defRPr sz="5688" b="1"/>
            </a:lvl7pPr>
            <a:lvl8pPr marL="11323732" indent="0">
              <a:buNone/>
              <a:defRPr sz="5688" b="1"/>
            </a:lvl8pPr>
            <a:lvl9pPr marL="12941408" indent="0">
              <a:buNone/>
              <a:defRPr sz="56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2179300"/>
            <a:ext cx="14544677" cy="22127212"/>
          </a:xfrm>
        </p:spPr>
        <p:txBody>
          <a:bodyPr/>
          <a:lstStyle>
            <a:lvl1pPr>
              <a:defRPr sz="8496"/>
            </a:lvl1pPr>
            <a:lvl2pPr>
              <a:defRPr sz="7056"/>
            </a:lvl2pPr>
            <a:lvl3pPr>
              <a:defRPr sz="6336"/>
            </a:lvl3pPr>
            <a:lvl4pPr>
              <a:defRPr sz="5688"/>
            </a:lvl4pPr>
            <a:lvl5pPr>
              <a:defRPr sz="5688"/>
            </a:lvl5pPr>
            <a:lvl6pPr>
              <a:defRPr sz="5688"/>
            </a:lvl6pPr>
            <a:lvl7pPr>
              <a:defRPr sz="5688"/>
            </a:lvl7pPr>
            <a:lvl8pPr>
              <a:defRPr sz="5688"/>
            </a:lvl8pPr>
            <a:lvl9pPr>
              <a:defRPr sz="5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3" y="8596632"/>
            <a:ext cx="14550390" cy="3582668"/>
          </a:xfrm>
        </p:spPr>
        <p:txBody>
          <a:bodyPr anchor="b"/>
          <a:lstStyle>
            <a:lvl1pPr marL="0" indent="0">
              <a:buNone/>
              <a:defRPr sz="8496" b="1"/>
            </a:lvl1pPr>
            <a:lvl2pPr marL="1617676" indent="0">
              <a:buNone/>
              <a:defRPr sz="7056" b="1"/>
            </a:lvl2pPr>
            <a:lvl3pPr marL="3235352" indent="0">
              <a:buNone/>
              <a:defRPr sz="6336" b="1"/>
            </a:lvl3pPr>
            <a:lvl4pPr marL="4853028" indent="0">
              <a:buNone/>
              <a:defRPr sz="5688" b="1"/>
            </a:lvl4pPr>
            <a:lvl5pPr marL="6470704" indent="0">
              <a:buNone/>
              <a:defRPr sz="5688" b="1"/>
            </a:lvl5pPr>
            <a:lvl6pPr marL="8088380" indent="0">
              <a:buNone/>
              <a:defRPr sz="5688" b="1"/>
            </a:lvl6pPr>
            <a:lvl7pPr marL="9706056" indent="0">
              <a:buNone/>
              <a:defRPr sz="5688" b="1"/>
            </a:lvl7pPr>
            <a:lvl8pPr marL="11323732" indent="0">
              <a:buNone/>
              <a:defRPr sz="5688" b="1"/>
            </a:lvl8pPr>
            <a:lvl9pPr marL="12941408" indent="0">
              <a:buNone/>
              <a:defRPr sz="56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3" y="12179300"/>
            <a:ext cx="14550390" cy="22127212"/>
          </a:xfrm>
        </p:spPr>
        <p:txBody>
          <a:bodyPr/>
          <a:lstStyle>
            <a:lvl1pPr>
              <a:defRPr sz="8496"/>
            </a:lvl1pPr>
            <a:lvl2pPr>
              <a:defRPr sz="7056"/>
            </a:lvl2pPr>
            <a:lvl3pPr>
              <a:defRPr sz="6336"/>
            </a:lvl3pPr>
            <a:lvl4pPr>
              <a:defRPr sz="5688"/>
            </a:lvl4pPr>
            <a:lvl5pPr>
              <a:defRPr sz="5688"/>
            </a:lvl5pPr>
            <a:lvl6pPr>
              <a:defRPr sz="5688"/>
            </a:lvl6pPr>
            <a:lvl7pPr>
              <a:defRPr sz="5688"/>
            </a:lvl7pPr>
            <a:lvl8pPr>
              <a:defRPr sz="5688"/>
            </a:lvl8pPr>
            <a:lvl9pPr>
              <a:defRPr sz="5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529080"/>
            <a:ext cx="10829927" cy="6507480"/>
          </a:xfrm>
        </p:spPr>
        <p:txBody>
          <a:bodyPr anchor="b"/>
          <a:lstStyle>
            <a:lvl1pPr algn="l">
              <a:defRPr sz="705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529084"/>
            <a:ext cx="18402300" cy="32777432"/>
          </a:xfrm>
        </p:spPr>
        <p:txBody>
          <a:bodyPr/>
          <a:lstStyle>
            <a:lvl1pPr>
              <a:defRPr sz="11304"/>
            </a:lvl1pPr>
            <a:lvl2pPr>
              <a:defRPr sz="9936"/>
            </a:lvl2pPr>
            <a:lvl3pPr>
              <a:defRPr sz="8496"/>
            </a:lvl3pPr>
            <a:lvl4pPr>
              <a:defRPr sz="7056"/>
            </a:lvl4pPr>
            <a:lvl5pPr>
              <a:defRPr sz="7056"/>
            </a:lvl5pPr>
            <a:lvl6pPr>
              <a:defRPr sz="7056"/>
            </a:lvl6pPr>
            <a:lvl7pPr>
              <a:defRPr sz="7056"/>
            </a:lvl7pPr>
            <a:lvl8pPr>
              <a:defRPr sz="7056"/>
            </a:lvl8pPr>
            <a:lvl9pPr>
              <a:defRPr sz="70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8036564"/>
            <a:ext cx="10829927" cy="26269952"/>
          </a:xfrm>
        </p:spPr>
        <p:txBody>
          <a:bodyPr/>
          <a:lstStyle>
            <a:lvl1pPr marL="0" indent="0">
              <a:buNone/>
              <a:defRPr sz="4968"/>
            </a:lvl1pPr>
            <a:lvl2pPr marL="1617676" indent="0">
              <a:buNone/>
              <a:defRPr sz="4248"/>
            </a:lvl2pPr>
            <a:lvl3pPr marL="3235352" indent="0">
              <a:buNone/>
              <a:defRPr sz="3528"/>
            </a:lvl3pPr>
            <a:lvl4pPr marL="4853028" indent="0">
              <a:buNone/>
              <a:defRPr sz="3168"/>
            </a:lvl4pPr>
            <a:lvl5pPr marL="6470704" indent="0">
              <a:buNone/>
              <a:defRPr sz="3168"/>
            </a:lvl5pPr>
            <a:lvl6pPr marL="8088380" indent="0">
              <a:buNone/>
              <a:defRPr sz="3168"/>
            </a:lvl6pPr>
            <a:lvl7pPr marL="9706056" indent="0">
              <a:buNone/>
              <a:defRPr sz="3168"/>
            </a:lvl7pPr>
            <a:lvl8pPr marL="11323732" indent="0">
              <a:buNone/>
              <a:defRPr sz="3168"/>
            </a:lvl8pPr>
            <a:lvl9pPr marL="12941408" indent="0">
              <a:buNone/>
              <a:defRPr sz="316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6883360"/>
            <a:ext cx="19751040" cy="3173732"/>
          </a:xfrm>
        </p:spPr>
        <p:txBody>
          <a:bodyPr anchor="b"/>
          <a:lstStyle>
            <a:lvl1pPr algn="l">
              <a:defRPr sz="705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431540"/>
            <a:ext cx="19751040" cy="23042880"/>
          </a:xfrm>
        </p:spPr>
        <p:txBody>
          <a:bodyPr/>
          <a:lstStyle>
            <a:lvl1pPr marL="0" indent="0">
              <a:buNone/>
              <a:defRPr sz="11304"/>
            </a:lvl1pPr>
            <a:lvl2pPr marL="1617676" indent="0">
              <a:buNone/>
              <a:defRPr sz="9936"/>
            </a:lvl2pPr>
            <a:lvl3pPr marL="3235352" indent="0">
              <a:buNone/>
              <a:defRPr sz="8496"/>
            </a:lvl3pPr>
            <a:lvl4pPr marL="4853028" indent="0">
              <a:buNone/>
              <a:defRPr sz="7056"/>
            </a:lvl4pPr>
            <a:lvl5pPr marL="6470704" indent="0">
              <a:buNone/>
              <a:defRPr sz="7056"/>
            </a:lvl5pPr>
            <a:lvl6pPr marL="8088380" indent="0">
              <a:buNone/>
              <a:defRPr sz="7056"/>
            </a:lvl6pPr>
            <a:lvl7pPr marL="9706056" indent="0">
              <a:buNone/>
              <a:defRPr sz="7056"/>
            </a:lvl7pPr>
            <a:lvl8pPr marL="11323732" indent="0">
              <a:buNone/>
              <a:defRPr sz="7056"/>
            </a:lvl8pPr>
            <a:lvl9pPr marL="12941408" indent="0">
              <a:buNone/>
              <a:defRPr sz="70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0057092"/>
            <a:ext cx="19751040" cy="4507228"/>
          </a:xfrm>
        </p:spPr>
        <p:txBody>
          <a:bodyPr/>
          <a:lstStyle>
            <a:lvl1pPr marL="0" indent="0">
              <a:buNone/>
              <a:defRPr sz="4968"/>
            </a:lvl1pPr>
            <a:lvl2pPr marL="1617676" indent="0">
              <a:buNone/>
              <a:defRPr sz="4248"/>
            </a:lvl2pPr>
            <a:lvl3pPr marL="3235352" indent="0">
              <a:buNone/>
              <a:defRPr sz="3528"/>
            </a:lvl3pPr>
            <a:lvl4pPr marL="4853028" indent="0">
              <a:buNone/>
              <a:defRPr sz="3168"/>
            </a:lvl4pPr>
            <a:lvl5pPr marL="6470704" indent="0">
              <a:buNone/>
              <a:defRPr sz="3168"/>
            </a:lvl5pPr>
            <a:lvl6pPr marL="8088380" indent="0">
              <a:buNone/>
              <a:defRPr sz="3168"/>
            </a:lvl6pPr>
            <a:lvl7pPr marL="9706056" indent="0">
              <a:buNone/>
              <a:defRPr sz="3168"/>
            </a:lvl7pPr>
            <a:lvl8pPr marL="11323732" indent="0">
              <a:buNone/>
              <a:defRPr sz="3168"/>
            </a:lvl8pPr>
            <a:lvl9pPr marL="12941408" indent="0">
              <a:buNone/>
              <a:defRPr sz="316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537972"/>
            <a:ext cx="29626560" cy="6400800"/>
          </a:xfrm>
          <a:prstGeom prst="rect">
            <a:avLst/>
          </a:prstGeom>
        </p:spPr>
        <p:txBody>
          <a:bodyPr vert="horz" lIns="449354" tIns="224677" rIns="449354" bIns="2246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8961124"/>
            <a:ext cx="29626560" cy="25345392"/>
          </a:xfrm>
          <a:prstGeom prst="rect">
            <a:avLst/>
          </a:prstGeom>
        </p:spPr>
        <p:txBody>
          <a:bodyPr vert="horz" lIns="449354" tIns="224677" rIns="449354" bIns="2246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5595562"/>
            <a:ext cx="7680960" cy="20447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l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9257C-ADF9-4BCE-9458-D2D3B757946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5595562"/>
            <a:ext cx="10424160" cy="20447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ctr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5595562"/>
            <a:ext cx="7680960" cy="20447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r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FDAF-4C4C-4826-A19E-73B23F63C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5352" rtl="0" eaLnBrk="1" latinLnBrk="0" hangingPunct="1">
        <a:spcBef>
          <a:spcPct val="0"/>
        </a:spcBef>
        <a:buNone/>
        <a:defRPr sz="155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3257" indent="-1213257" algn="l" defTabSz="3235352" rtl="0" eaLnBrk="1" latinLnBrk="0" hangingPunct="1">
        <a:spcBef>
          <a:spcPct val="20000"/>
        </a:spcBef>
        <a:buFont typeface="Arial" pitchFamily="34" charset="0"/>
        <a:buChar char="•"/>
        <a:defRPr sz="11304" kern="1200">
          <a:solidFill>
            <a:schemeClr val="tx1"/>
          </a:solidFill>
          <a:latin typeface="+mn-lt"/>
          <a:ea typeface="+mn-ea"/>
          <a:cs typeface="+mn-cs"/>
        </a:defRPr>
      </a:lvl1pPr>
      <a:lvl2pPr marL="2628724" indent="-1011048" algn="l" defTabSz="3235352" rtl="0" eaLnBrk="1" latinLnBrk="0" hangingPunct="1">
        <a:spcBef>
          <a:spcPct val="20000"/>
        </a:spcBef>
        <a:buFont typeface="Arial" pitchFamily="34" charset="0"/>
        <a:buChar char="–"/>
        <a:defRPr sz="9936" kern="1200">
          <a:solidFill>
            <a:schemeClr val="tx1"/>
          </a:solidFill>
          <a:latin typeface="+mn-lt"/>
          <a:ea typeface="+mn-ea"/>
          <a:cs typeface="+mn-cs"/>
        </a:defRPr>
      </a:lvl2pPr>
      <a:lvl3pPr marL="4044190" indent="-808838" algn="l" defTabSz="3235352" rtl="0" eaLnBrk="1" latinLnBrk="0" hangingPunct="1">
        <a:spcBef>
          <a:spcPct val="20000"/>
        </a:spcBef>
        <a:buFont typeface="Arial" pitchFamily="34" charset="0"/>
        <a:buChar char="•"/>
        <a:defRPr sz="8496" kern="1200">
          <a:solidFill>
            <a:schemeClr val="tx1"/>
          </a:solidFill>
          <a:latin typeface="+mn-lt"/>
          <a:ea typeface="+mn-ea"/>
          <a:cs typeface="+mn-cs"/>
        </a:defRPr>
      </a:lvl3pPr>
      <a:lvl4pPr marL="5661866" indent="-808838" algn="l" defTabSz="3235352" rtl="0" eaLnBrk="1" latinLnBrk="0" hangingPunct="1">
        <a:spcBef>
          <a:spcPct val="20000"/>
        </a:spcBef>
        <a:buFont typeface="Arial" pitchFamily="34" charset="0"/>
        <a:buChar char="–"/>
        <a:defRPr sz="7056" kern="1200">
          <a:solidFill>
            <a:schemeClr val="tx1"/>
          </a:solidFill>
          <a:latin typeface="+mn-lt"/>
          <a:ea typeface="+mn-ea"/>
          <a:cs typeface="+mn-cs"/>
        </a:defRPr>
      </a:lvl4pPr>
      <a:lvl5pPr marL="7279542" indent="-808838" algn="l" defTabSz="3235352" rtl="0" eaLnBrk="1" latinLnBrk="0" hangingPunct="1">
        <a:spcBef>
          <a:spcPct val="20000"/>
        </a:spcBef>
        <a:buFont typeface="Arial" pitchFamily="34" charset="0"/>
        <a:buChar char="»"/>
        <a:defRPr sz="7056" kern="1200">
          <a:solidFill>
            <a:schemeClr val="tx1"/>
          </a:solidFill>
          <a:latin typeface="+mn-lt"/>
          <a:ea typeface="+mn-ea"/>
          <a:cs typeface="+mn-cs"/>
        </a:defRPr>
      </a:lvl5pPr>
      <a:lvl6pPr marL="8897218" indent="-808838" algn="l" defTabSz="3235352" rtl="0" eaLnBrk="1" latinLnBrk="0" hangingPunct="1">
        <a:spcBef>
          <a:spcPct val="20000"/>
        </a:spcBef>
        <a:buFont typeface="Arial" pitchFamily="34" charset="0"/>
        <a:buChar char="•"/>
        <a:defRPr sz="7056" kern="1200">
          <a:solidFill>
            <a:schemeClr val="tx1"/>
          </a:solidFill>
          <a:latin typeface="+mn-lt"/>
          <a:ea typeface="+mn-ea"/>
          <a:cs typeface="+mn-cs"/>
        </a:defRPr>
      </a:lvl6pPr>
      <a:lvl7pPr marL="10514894" indent="-808838" algn="l" defTabSz="3235352" rtl="0" eaLnBrk="1" latinLnBrk="0" hangingPunct="1">
        <a:spcBef>
          <a:spcPct val="20000"/>
        </a:spcBef>
        <a:buFont typeface="Arial" pitchFamily="34" charset="0"/>
        <a:buChar char="•"/>
        <a:defRPr sz="7056" kern="1200">
          <a:solidFill>
            <a:schemeClr val="tx1"/>
          </a:solidFill>
          <a:latin typeface="+mn-lt"/>
          <a:ea typeface="+mn-ea"/>
          <a:cs typeface="+mn-cs"/>
        </a:defRPr>
      </a:lvl7pPr>
      <a:lvl8pPr marL="12132570" indent="-808838" algn="l" defTabSz="3235352" rtl="0" eaLnBrk="1" latinLnBrk="0" hangingPunct="1">
        <a:spcBef>
          <a:spcPct val="20000"/>
        </a:spcBef>
        <a:buFont typeface="Arial" pitchFamily="34" charset="0"/>
        <a:buChar char="•"/>
        <a:defRPr sz="7056" kern="1200">
          <a:solidFill>
            <a:schemeClr val="tx1"/>
          </a:solidFill>
          <a:latin typeface="+mn-lt"/>
          <a:ea typeface="+mn-ea"/>
          <a:cs typeface="+mn-cs"/>
        </a:defRPr>
      </a:lvl8pPr>
      <a:lvl9pPr marL="13750246" indent="-808838" algn="l" defTabSz="3235352" rtl="0" eaLnBrk="1" latinLnBrk="0" hangingPunct="1">
        <a:spcBef>
          <a:spcPct val="20000"/>
        </a:spcBef>
        <a:buFont typeface="Arial" pitchFamily="34" charset="0"/>
        <a:buChar char="•"/>
        <a:defRPr sz="70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1pPr>
      <a:lvl2pPr marL="1617676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2pPr>
      <a:lvl3pPr marL="3235352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3pPr>
      <a:lvl4pPr marL="4853028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4pPr>
      <a:lvl5pPr marL="6470704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5pPr>
      <a:lvl6pPr marL="8088380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6pPr>
      <a:lvl7pPr marL="9706056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7pPr>
      <a:lvl8pPr marL="11323732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8pPr>
      <a:lvl9pPr marL="12941408" algn="l" defTabSz="3235352" rtl="0" eaLnBrk="1" latinLnBrk="0" hangingPunct="1">
        <a:defRPr sz="63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Custom</PresentationFormat>
  <Paragraphs>0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Colgate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bchansen</dc:creator>
  <cp:lastModifiedBy>Debra Linneman</cp:lastModifiedBy>
  <cp:revision>2</cp:revision>
  <dcterms:created xsi:type="dcterms:W3CDTF">2011-11-21T18:34:53Z</dcterms:created>
  <dcterms:modified xsi:type="dcterms:W3CDTF">2016-04-20T14:47:28Z</dcterms:modified>
</cp:coreProperties>
</file>